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581" r:id="rId2"/>
    <p:sldId id="578" r:id="rId3"/>
    <p:sldId id="459" r:id="rId4"/>
    <p:sldId id="602" r:id="rId5"/>
    <p:sldId id="603" r:id="rId6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72" autoAdjust="0"/>
    <p:restoredTop sz="91501" autoAdjust="0"/>
  </p:normalViewPr>
  <p:slideViewPr>
    <p:cSldViewPr>
      <p:cViewPr varScale="1">
        <p:scale>
          <a:sx n="94" d="100"/>
          <a:sy n="94" d="100"/>
        </p:scale>
        <p:origin x="192" y="61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1/7/18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602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4400" kern="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 Corinthians 6:12-20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834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12 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“All things are lawful for me,” but not all things are helpful.  “All things are lawful for me,” but I will not be dominated by anything.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13 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“Food is meant for the stomach and the stomach for food” — and God will destroy both one and the other.  The body is not meant for sexual immorality, but for the Lord, and the Lord for the body.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14 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God raised the Lord and will also raise us up by his power.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15 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Do you not know that your bodies are members of Christ?  Shall I then take the members of Christ and make them members of a prostitute?  Never!</a:t>
            </a:r>
            <a:r>
              <a:rPr lang="en-GB" sz="3200" dirty="0">
                <a:solidFill>
                  <a:schemeClr val="bg1"/>
                </a:solidFill>
              </a:rPr>
              <a:t> </a:t>
            </a:r>
            <a:endParaRPr lang="en-GB" sz="3200" dirty="0">
              <a:solidFill>
                <a:schemeClr val="bg1"/>
              </a:solidFill>
              <a:effectLst/>
              <a:latin typeface="Calibri" charset="0"/>
              <a:ea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76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sz="3200" b="1" baseline="30000">
                <a:solidFill>
                  <a:schemeClr val="bg1"/>
                </a:solidFill>
                <a:latin typeface="Times New Roman" charset="0"/>
                <a:ea typeface="Arial" charset="0"/>
              </a:rPr>
              <a:t>16 </a:t>
            </a:r>
            <a:r>
              <a:rPr lang="en-AU" sz="3200">
                <a:solidFill>
                  <a:schemeClr val="bg1"/>
                </a:solidFill>
                <a:latin typeface="Times New Roman" charset="0"/>
                <a:ea typeface="Arial" charset="0"/>
              </a:rPr>
              <a:t>Or do you not know that he who is joined to a prostitute becomes one body with her?  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For, as it is written, “The two will become one flesh.”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17 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But he who is joined to the Lord becomes one spirit with him.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18 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Flee from sexual immorality.  Every other sin a person commits is outside the body, but the sexually immoral person sins against his own body.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19 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Or do you not know that your body is a temple of the Holy Spirit within you, whom you have from God?  You are not your own,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20 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for you were bought with a price.  So glorify God in your body. </a:t>
            </a:r>
            <a:endParaRPr lang="en-GB" sz="3200" dirty="0">
              <a:solidFill>
                <a:schemeClr val="bg1"/>
              </a:solidFill>
              <a:effectLst/>
              <a:latin typeface="Calibri" charset="0"/>
              <a:ea typeface="Arial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07997" cy="523220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pc="6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Satan perverts what God has designed as pure and good</a:t>
            </a:r>
            <a:endParaRPr lang="en-AU" sz="2800" spc="6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3345" y="401681"/>
            <a:ext cx="9036496" cy="83099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Could gentile Christians eat meat which had been sacrificed to idols?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Yes!!!  </a:t>
            </a:r>
            <a:r>
              <a:rPr lang="en-US" sz="24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All things are lawful...</a:t>
            </a:r>
            <a:endParaRPr lang="en-AU" sz="24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96876"/>
            <a:ext cx="9127536" cy="461665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  <a:sym typeface="Wingdings 2" charset="2"/>
              </a:rPr>
              <a:t>Perverted freedom is “Freedom to do whatever we like (immorality)”</a:t>
            </a:r>
            <a:endParaRPr lang="en-AU" sz="2400" spc="6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8158" y="2639068"/>
            <a:ext cx="9135693" cy="156966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All sin breaks relationship with God</a:t>
            </a:r>
          </a:p>
          <a:p>
            <a:pPr marL="342900" indent="-342900">
              <a:buFont typeface="Arial" charset="0"/>
              <a:buChar char="•"/>
            </a:pPr>
            <a:r>
              <a:rPr lang="en-AU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Our bodies are eternal </a:t>
            </a:r>
            <a:r>
              <a:rPr lang="en-US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and not meant for sexual immorality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Our bodies are meant for the Lord, &amp; the Lord is meant for our bodies</a:t>
            </a:r>
            <a:endParaRPr lang="en-AU" sz="24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AU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Our whole purpose for being </a:t>
            </a:r>
            <a:r>
              <a:rPr lang="mr-IN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AU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to be filled with the Holy Spirit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150" y="2249919"/>
            <a:ext cx="9124461" cy="477054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Sexual Immorality </a:t>
            </a:r>
            <a:r>
              <a:rPr lang="mr-IN" sz="25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5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not a worse sin, but different</a:t>
            </a:r>
            <a:endParaRPr lang="en-AU" sz="25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07504" y="1514029"/>
            <a:ext cx="8712968" cy="7078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 algn="ctr">
              <a:spcAft>
                <a:spcPts val="0"/>
              </a:spcAft>
            </a:pPr>
            <a:r>
              <a:rPr lang="en-AU" sz="2000" b="1" baseline="30000" dirty="0">
                <a:solidFill>
                  <a:srgbClr val="FFFFFF"/>
                </a:solidFill>
                <a:latin typeface="Comic Sans MS" charset="0"/>
                <a:ea typeface="Comic Sans MS" charset="0"/>
                <a:cs typeface="Comic Sans MS" charset="0"/>
              </a:rPr>
              <a:t>12 </a:t>
            </a:r>
            <a:r>
              <a:rPr lang="en-AU" sz="2000" dirty="0">
                <a:solidFill>
                  <a:srgbClr val="FFFFFF"/>
                </a:solidFill>
                <a:latin typeface="Comic Sans MS" charset="0"/>
                <a:ea typeface="Comic Sans MS" charset="0"/>
                <a:cs typeface="Comic Sans MS" charset="0"/>
              </a:rPr>
              <a:t>“All things are lawful for me,” but not all things are helpful.  “All things are lawful for me,” but I will not be dominated by anything.</a:t>
            </a:r>
            <a:endParaRPr lang="en-GB" dirty="0">
              <a:solidFill>
                <a:schemeClr val="bg1"/>
              </a:solidFill>
              <a:effectLst/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3631" y="4153644"/>
            <a:ext cx="9103903" cy="67710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 algn="ctr">
              <a:spcAft>
                <a:spcPts val="0"/>
              </a:spcAft>
            </a:pPr>
            <a:r>
              <a:rPr lang="en-AU" sz="19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15 </a:t>
            </a:r>
            <a:r>
              <a:rPr lang="en-AU" sz="19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Do you not know that your bodies are members of Christ?  Shall I then take the members of Christ and make them members of a prostitute?  Never!</a:t>
            </a:r>
            <a:endParaRPr lang="en-GB" sz="1900" dirty="0">
              <a:solidFill>
                <a:schemeClr val="bg1"/>
              </a:solidFill>
              <a:effectLst/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6382" y="4845078"/>
            <a:ext cx="9036496" cy="83099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God created sex as beautiful, but outside of marriage it is </a:t>
            </a:r>
            <a:r>
              <a:rPr lang="en-US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corrupted</a:t>
            </a:r>
            <a:endParaRPr lang="en-US" sz="24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AU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Husband &amp; Wife, one flesh together</a:t>
            </a:r>
          </a:p>
        </p:txBody>
      </p:sp>
    </p:spTree>
    <p:extLst>
      <p:ext uri="{BB962C8B-B14F-4D97-AF65-F5344CB8AC3E}">
        <p14:creationId xmlns:p14="http://schemas.microsoft.com/office/powerpoint/2010/main" val="114059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/>
      <p:bldP spid="6" grpId="0" uiExpand="1" build="p"/>
      <p:bldP spid="7" grpId="0" build="p"/>
      <p:bldP spid="12" grpId="0" animBg="1"/>
      <p:bldP spid="11" grpId="0" animBg="1"/>
      <p:bldP spid="1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6769" y="366329"/>
            <a:ext cx="9135693" cy="156966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All sin breaks relationship with God</a:t>
            </a:r>
          </a:p>
          <a:p>
            <a:pPr marL="342900" indent="-342900">
              <a:buFont typeface="Arial" charset="0"/>
              <a:buChar char="•"/>
            </a:pPr>
            <a:r>
              <a:rPr lang="en-AU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Our bodies are eternal </a:t>
            </a:r>
            <a:r>
              <a:rPr lang="en-US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and not meant for sexual immorality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Our bodies are meant for the Lord, &amp; the Lord is meant for our bodies</a:t>
            </a:r>
            <a:endParaRPr lang="en-AU" sz="24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AU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Our whole purpose for being </a:t>
            </a:r>
            <a:r>
              <a:rPr lang="mr-IN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AU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to be filled with the Holy Spirit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539" y="-22820"/>
            <a:ext cx="9124461" cy="477054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Sexual Immorality </a:t>
            </a:r>
            <a:r>
              <a:rPr lang="mr-IN" sz="25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5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not a worse sin, but different</a:t>
            </a:r>
            <a:endParaRPr lang="en-AU" sz="25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5020" y="1880905"/>
            <a:ext cx="9103903" cy="67710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 algn="ctr">
              <a:spcAft>
                <a:spcPts val="0"/>
              </a:spcAft>
            </a:pPr>
            <a:r>
              <a:rPr lang="en-AU" sz="19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15 </a:t>
            </a:r>
            <a:r>
              <a:rPr lang="en-AU" sz="19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Do you not know that your bodies are members of Christ?  Shall I then take the members of Christ and make them members of a prostitute?  Never!</a:t>
            </a:r>
            <a:endParaRPr lang="en-GB" sz="1900" dirty="0">
              <a:solidFill>
                <a:schemeClr val="bg1"/>
              </a:solidFill>
              <a:effectLst/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4993" y="2572339"/>
            <a:ext cx="9133916" cy="83099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God created sex as beautiful, but outside of marriage it is dirtied</a:t>
            </a:r>
          </a:p>
          <a:p>
            <a:pPr marL="342900" indent="-342900">
              <a:buFont typeface="Arial" charset="0"/>
              <a:buChar char="•"/>
            </a:pPr>
            <a:r>
              <a:rPr lang="en-AU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Husband &amp; Wife, one flesh together. Committed covenant relationship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3289548"/>
            <a:ext cx="9124461" cy="861774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cost of our forgiveness;  Our bodies as temple of the Holy Spirit;  The one flesh union of man and woman.....  Therefore: </a:t>
            </a:r>
            <a:endParaRPr lang="en-AU" sz="25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539" y="4081636"/>
            <a:ext cx="9133916" cy="83099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Flee from sexual immorality </a:t>
            </a:r>
            <a:r>
              <a:rPr lang="mr-IN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run away from it.  Leave it behind.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Glorify God in our bodies</a:t>
            </a:r>
            <a:endParaRPr lang="en-AU" sz="24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6769" y="4801716"/>
            <a:ext cx="9124461" cy="477054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Sexual Immorality can be forgiven.  Repent (flee from it).  </a:t>
            </a:r>
            <a:endParaRPr lang="en-AU" sz="25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9455" y="5247045"/>
            <a:ext cx="9133916" cy="461665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To be joined to the Lord, one in Spirit with Him.</a:t>
            </a:r>
            <a:endParaRPr lang="en-AU" sz="24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1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  <p:bldP spid="15" grpId="0"/>
      <p:bldP spid="1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57224</TotalTime>
  <Words>275</Words>
  <Application>Microsoft Macintosh PowerPoint</Application>
  <PresentationFormat>On-screen Show (16:10)</PresentationFormat>
  <Paragraphs>30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Comic Sans MS</vt:lpstr>
      <vt:lpstr>Times New Roman</vt:lpstr>
      <vt:lpstr>Wingdings 2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767</cp:revision>
  <cp:lastPrinted>2018-01-05T04:53:01Z</cp:lastPrinted>
  <dcterms:created xsi:type="dcterms:W3CDTF">2016-11-04T06:28:01Z</dcterms:created>
  <dcterms:modified xsi:type="dcterms:W3CDTF">2018-01-06T23:31:49Z</dcterms:modified>
</cp:coreProperties>
</file>